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6" r:id="rId2"/>
    <p:sldId id="267" r:id="rId3"/>
    <p:sldId id="281" r:id="rId4"/>
    <p:sldId id="268" r:id="rId5"/>
    <p:sldId id="269" r:id="rId6"/>
    <p:sldId id="270" r:id="rId7"/>
    <p:sldId id="27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29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63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35AF65F4-C530-4603-9F75-7748BCF40721}" type="datetimeFigureOut">
              <a:rPr lang="en-US"/>
              <a:pPr/>
              <a:t>11/15/2016</a:t>
            </a:fld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0C4EA23F-8F3F-4B80-8424-40480C036D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859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47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12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939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91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82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492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29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70105-02DC-43D7-95E7-E902B562516B}" type="datetimeFigureOut">
              <a:rPr lang="en-US"/>
              <a:pPr>
                <a:defRPr/>
              </a:pPr>
              <a:t>11/15/2016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80430-D6D2-4148-B32A-CDB229774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AB5C4-D8A0-41F7-8377-E14646DC39FE}" type="datetimeFigureOut">
              <a:rPr lang="en-US"/>
              <a:pPr>
                <a:defRPr/>
              </a:pPr>
              <a:t>11/15/2016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D49B8-E29E-4836-93EF-D4F3554BE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E06D0-03AB-47A6-B5E3-3A57634C3E6D}" type="datetimeFigureOut">
              <a:rPr lang="en-US"/>
              <a:pPr>
                <a:defRPr/>
              </a:pPr>
              <a:t>11/15/2016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49B96-5084-4C48-887F-1878F2B92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DC5AF-77CA-41DB-A585-D2DBFAF6FFBD}" type="datetimeFigureOut">
              <a:rPr lang="en-US"/>
              <a:pPr>
                <a:defRPr/>
              </a:pPr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734BC-DDE8-4367-81FF-EB9B3ECDD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CFB20-317E-4850-822C-8C17DBEF4CBA}" type="datetimeFigureOut">
              <a:rPr lang="en-US"/>
              <a:pPr>
                <a:defRPr/>
              </a:pPr>
              <a:t>11/15/2016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B553B-3B6D-4318-9138-515053480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66BE0-183E-4776-8625-EC21780C4354}" type="datetimeFigureOut">
              <a:rPr lang="en-US"/>
              <a:pPr>
                <a:defRPr/>
              </a:pPr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55B94-B433-434B-9BFA-96765B5D2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58C52-E58C-44D9-9507-923797B7992C}" type="datetimeFigureOut">
              <a:rPr lang="en-US"/>
              <a:pPr>
                <a:defRPr/>
              </a:pPr>
              <a:t>11/15/2016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B5BF0-3295-4FA0-8145-690CC2CA6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B3469-8636-43D3-8935-4B44DB709982}" type="datetimeFigureOut">
              <a:rPr lang="en-US"/>
              <a:pPr>
                <a:defRPr/>
              </a:pPr>
              <a:t>11/15/2016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8C907-0BDE-4A3B-91D0-A7D3CFD863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811DB-E618-4176-A89E-9751DCDB4C19}" type="datetimeFigureOut">
              <a:rPr lang="en-US"/>
              <a:pPr>
                <a:defRPr/>
              </a:pPr>
              <a:t>11/15/2016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8FD4F-4EBA-4199-A978-2B235A8A00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503F-45C3-4438-828D-AE59FF44A5D4}" type="datetimeFigureOut">
              <a:rPr lang="en-US"/>
              <a:pPr>
                <a:defRPr/>
              </a:pPr>
              <a:t>11/15/2016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56AE6-FB2C-4904-8F10-61BE77327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CCFC2-FD53-4670-831F-4F129CD940C8}" type="datetimeFigureOut">
              <a:rPr lang="en-US"/>
              <a:pPr>
                <a:defRPr/>
              </a:pPr>
              <a:t>11/15/2016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3E08E-C0D8-44DA-85E9-30CF890DD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27A02-BAFF-4514-88D6-4828AC2EE657}" type="datetimeFigureOut">
              <a:rPr lang="en-US"/>
              <a:pPr>
                <a:defRPr/>
              </a:pPr>
              <a:t>11/15/2016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7FAE3-6D08-4B73-8A83-BF63D3806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F530C02-99C6-4133-94B0-B7B6B17C712F}" type="datetimeFigureOut">
              <a:rPr lang="en-US"/>
              <a:pPr>
                <a:defRPr/>
              </a:pPr>
              <a:t>11/15/2016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67FCCC-229F-46E3-BCED-7443161BE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1" r:id="rId2"/>
    <p:sldLayoutId id="2147483674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5" r:id="rId9"/>
    <p:sldLayoutId id="2147483665" r:id="rId10"/>
    <p:sldLayoutId id="2147483664" r:id="rId11"/>
    <p:sldLayoutId id="2147483672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dirty="0" smtClean="0"/>
              <a:t>Elections</a:t>
            </a:r>
            <a:endParaRPr lang="en-US" dirty="0"/>
          </a:p>
        </p:txBody>
      </p:sp>
      <p:sp>
        <p:nvSpPr>
          <p:cNvPr id="23554" name="Subtitle 3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l"/>
            <a:r>
              <a:rPr lang="en-US" smtClean="0"/>
              <a:t>What is the easiest way for citizens to influence the government?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mtClean="0"/>
              <a:t>Who Can Vote?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983163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In order to vote, you must be a US citizen, 18 years old, not in prison, and registered to vote.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Some convicted felons lose the right to vote forever. In NC, felons can vote when they have completed their sentences.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You can get registration materials many places including libraries, schools, and county election offices.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You can also register at the DMV when you renew your driver’s license.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/>
          </a:p>
        </p:txBody>
      </p:sp>
      <p:pic>
        <p:nvPicPr>
          <p:cNvPr id="24580" name="Picture 2" descr="http://www.jardmail.co.uk/attachments/voti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295400"/>
            <a:ext cx="4191000" cy="529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Voting Process</a:t>
            </a:r>
          </a:p>
        </p:txBody>
      </p:sp>
      <p:sp>
        <p:nvSpPr>
          <p:cNvPr id="68613" name="Rectangl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200" dirty="0" smtClean="0"/>
              <a:t>Candidates officially file forms to run for office well ahead of the election.</a:t>
            </a:r>
          </a:p>
          <a:p>
            <a:r>
              <a:rPr lang="en-US" sz="2200" dirty="0" smtClean="0"/>
              <a:t>Primary Elections determine the official candidate of each party.</a:t>
            </a:r>
          </a:p>
          <a:p>
            <a:r>
              <a:rPr lang="en-US" sz="2200" dirty="0" smtClean="0"/>
              <a:t>Candidates from the same party may take part in debates before the Primary.  </a:t>
            </a:r>
          </a:p>
          <a:p>
            <a:r>
              <a:rPr lang="en-US" sz="2200" dirty="0" smtClean="0"/>
              <a:t>Candidates from different parties take part in debates before the General Election.</a:t>
            </a:r>
          </a:p>
        </p:txBody>
      </p:sp>
      <p:pic>
        <p:nvPicPr>
          <p:cNvPr id="68616" name="Picture 8" descr="republican-deba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981200"/>
            <a:ext cx="4343400" cy="34782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Voting Process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211763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Each county is divided into pieces of equal population called precincts. Registered voters are assigned a </a:t>
            </a:r>
            <a:r>
              <a:rPr lang="en-US" u="sng" dirty="0" smtClean="0"/>
              <a:t>precinct</a:t>
            </a:r>
            <a:r>
              <a:rPr lang="en-US" dirty="0" smtClean="0"/>
              <a:t> with a </a:t>
            </a:r>
            <a:r>
              <a:rPr lang="en-US" u="sng" dirty="0" smtClean="0"/>
              <a:t>polling place </a:t>
            </a:r>
            <a:r>
              <a:rPr lang="en-US" dirty="0" smtClean="0"/>
              <a:t>based on where they live.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After proving their identities, voters complete their ballot by choosing one candidate for each open office.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u="sng" dirty="0" smtClean="0"/>
              <a:t>Straight ticket:</a:t>
            </a:r>
            <a:r>
              <a:rPr lang="en-US" dirty="0" smtClean="0"/>
              <a:t> vote for the same party in each race.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u="sng" dirty="0" smtClean="0"/>
              <a:t>Split ticket:</a:t>
            </a:r>
            <a:r>
              <a:rPr lang="en-US" dirty="0" smtClean="0"/>
              <a:t> vote for different parties on same ballot.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25604" name="Picture 2" descr="http://blogs.e-rockford.com/applesauce/files/2008/08/voti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676400"/>
            <a:ext cx="4368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mtClean="0"/>
              <a:t>Process 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038600" cy="4906963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If unable to reach the polling place on election day, a voter can complete an absentee ballot and mail it in.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Winners of races are determined by counting all ballots, but many media outlets guess (called making a projection) on who has won a race based on a percentage of the votes.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This can sometimes cause people not to vote. Also, these projections can be wrong.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</p:txBody>
      </p:sp>
      <p:pic>
        <p:nvPicPr>
          <p:cNvPr id="26628" name="Picture 2" descr="http://www.seanet.com/~jimxc/Politics/dewey_defeats_truman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1447800"/>
            <a:ext cx="480060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Who to Vote For?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295400"/>
            <a:ext cx="4038600" cy="5059363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Stay informed with TV, magazines, newspapers, and the Internet.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Questions to consider: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1. Does the candidate share your same views?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2. Is the candidate reliable?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3. Is the candidate experienced?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4. Will the candidate be effective?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5. Does the candidate have a chance to win?</a:t>
            </a:r>
          </a:p>
        </p:txBody>
      </p:sp>
      <p:pic>
        <p:nvPicPr>
          <p:cNvPr id="27652" name="Picture 2" descr="http://my.barackobama.com/page/-/blog/070716_Cover.standar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90600"/>
            <a:ext cx="2667000" cy="353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4" descr="http://media-2.web.britannica.com/eb-media/64/125164-004-AB75B40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3076575"/>
            <a:ext cx="2803525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Types of Elections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135563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General elections: decide people who will fill positions in government. Always takes place on the first Tuesday after the first Monday of November in even years.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  - Who elected?: President every four years; all members of House and 1/3 of Senators every two years; several members of State and Local government.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Issue Elections: decide government issues other than who will take part. Can take place any time of year.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 - Initiative: voters decide to support or reject a new law.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 - Referendum: voters can decide to overturn an existing law.</a:t>
            </a:r>
          </a:p>
        </p:txBody>
      </p:sp>
      <p:pic>
        <p:nvPicPr>
          <p:cNvPr id="28676" name="Picture 2" descr="http://s3.amazonaws.com/production.mediajoint.prx.org/public/piece_images/73/287817604_384ced2e74_mediu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295400"/>
            <a:ext cx="453707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3375</TotalTime>
  <Words>478</Words>
  <Application>Microsoft Office PowerPoint</Application>
  <PresentationFormat>On-screen Show (4:3)</PresentationFormat>
  <Paragraphs>35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Constantia</vt:lpstr>
      <vt:lpstr>Wingdings 2</vt:lpstr>
      <vt:lpstr>Flow</vt:lpstr>
      <vt:lpstr>Elections</vt:lpstr>
      <vt:lpstr>Who Can Vote?</vt:lpstr>
      <vt:lpstr>Voting Process</vt:lpstr>
      <vt:lpstr>Voting Process</vt:lpstr>
      <vt:lpstr>Process continued…</vt:lpstr>
      <vt:lpstr>Who to Vote For?</vt:lpstr>
      <vt:lpstr>Types of Elections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Parties and Politics</dc:title>
  <dc:creator>WCPSS</dc:creator>
  <cp:lastModifiedBy>bharrington1</cp:lastModifiedBy>
  <cp:revision>53</cp:revision>
  <dcterms:created xsi:type="dcterms:W3CDTF">2011-10-31T01:38:17Z</dcterms:created>
  <dcterms:modified xsi:type="dcterms:W3CDTF">2016-11-17T12:37:07Z</dcterms:modified>
</cp:coreProperties>
</file>