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78206CA-F93A-4924-89FE-79AA0874904F}" type="datetimeFigureOut">
              <a:rPr lang="en-US"/>
              <a:pPr/>
              <a:t>11/8/2016</a:t>
            </a:fld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630B22D7-F59E-43AE-8229-322EFA0573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38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9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73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07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7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81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8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67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09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89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4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801A-BB5A-4043-B8C1-B7061C355DEB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51E0E-441B-4B6A-912A-FAD30DE33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7078-A38C-4003-9E6A-B3BF93327DAC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EC4BB-10D9-4674-A278-59FB56C53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6D6FB-9949-40A8-A884-7BEE0A483362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6645-9F0C-4F1E-BC29-74BE8E789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36B03-D007-4272-A6CA-FE8AC1171D49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02B8-4271-4812-BC54-93A5C68EF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BE9F-A42D-47AA-AD12-4104914A3723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86EE4-215F-4934-8E83-6F4A2F9A1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1D08-5301-46D3-84FE-21A6056FCC8F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F63D-9942-4326-B80C-82074C00B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D5824-9A91-44AC-ADF5-D676E45F7DE6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958D3-CE32-4F03-83A4-4C78F2977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08FAC-580F-4976-957E-746ED2DDE4D5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496A-7EC7-492B-AAAD-A88327B9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FFBA3-06A3-4E51-BDB9-4C397E48316C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476A-C03B-48D3-A95E-ADF976F98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75CB9-F78B-464F-AFBF-803412D1412F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06AB9-2BE1-41C3-9150-0F5F965D8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E6C2-A7B4-4D66-BC4B-3B83B8078042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1F546-9F3A-4009-883E-9DA702443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679A34-A718-4F2B-A264-CBDB1C197D81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FF6EB6-5779-40E8-B584-CAA0F99E8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Political Parties and Politics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smtClean="0"/>
              <a:t>How do political parties help citizens to have their voices heard in government, and how can they also hinder the government?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Organization of Political Parties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 smtClean="0"/>
              <a:t>Each party has leadership at the national, state and local level.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- National Level:	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1. Main focus is fundraising.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2. Every four years the national party provides a convention to nominate and announce the party’s candidate for the President.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- State and Local Level: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1. Run primary elections to decide nominee.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2. Grassroots: political ideas and movements that start at the local level.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3. Registering new voters.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Role of Political Parties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117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Main job is to nominate candidates for office.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Parties nominate candidates through primary elections.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Closed primary</a:t>
            </a:r>
            <a:r>
              <a:rPr lang="en-US" dirty="0" smtClean="0"/>
              <a:t>, only members of the party can vote in the election.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Open primary</a:t>
            </a:r>
            <a:r>
              <a:rPr lang="en-US" dirty="0" smtClean="0"/>
              <a:t>, any registered voter can vote in the election.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Primary winners can often be decided by a </a:t>
            </a:r>
            <a:r>
              <a:rPr lang="en-US" u="sng" dirty="0" smtClean="0"/>
              <a:t>plurality</a:t>
            </a:r>
            <a:r>
              <a:rPr lang="en-US" dirty="0" smtClean="0"/>
              <a:t> (whoever gets the most votes) rather than a majority (one person wins at least 51%).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1508" name="Picture 2" descr="http://www.polknc.org/departments/elections/images/election_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71600"/>
            <a:ext cx="437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Other Party Roles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17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1. Campaign: help candidate win.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2. Inform citizens: parties call, send mail, and advertise to notify voters of important issues.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3. Link levels of government: members of the same party at different levels of government often work together to get </a:t>
            </a:r>
            <a:r>
              <a:rPr lang="en-US" smtClean="0"/>
              <a:t>things done.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4. Watchdog: losing party in an election will watch what the winning candidate does in office in order to recognize and point out any mistakes.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22532" name="Picture 2" descr="http://nybankruptcynet.files.wordpress.com/2009/06/watch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717925"/>
            <a:ext cx="2733675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http://cslf.files.wordpress.com/2009/04/grassroots-activis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3000"/>
            <a:ext cx="34655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The American Two-Party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516563"/>
          </a:xfrm>
        </p:spPr>
        <p:txBody>
          <a:bodyPr/>
          <a:lstStyle/>
          <a:p>
            <a:r>
              <a:rPr lang="en-US" dirty="0" smtClean="0"/>
              <a:t>Political Party: an association of individuals with similar political views/interests. The purpose of a political party is to get people elected to offices who share the views of party members.</a:t>
            </a:r>
          </a:p>
          <a:p>
            <a:r>
              <a:rPr lang="en-US" dirty="0" smtClean="0"/>
              <a:t>Since 1854, either a Republican or Democrat has been elected to the Presidency.</a:t>
            </a:r>
          </a:p>
          <a:p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4340" name="Picture 2" descr="http://www.thegoodblogs.com/images/us_politic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990600"/>
            <a:ext cx="4343400" cy="558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dirty="0" smtClean="0"/>
              <a:t>Development of US Parties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069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first two parties were the Federalists and Anti-Federalists.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Anti-Federalists became the Democratic Republicans and controlled the country until the 1820s.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Andrew Jackson was elected as a Dem-Rep, but angered many members of the party. Followers of Jackson became simply Democrats. Those opposed to Jackson formed a new party called the Whig party.</a:t>
            </a:r>
          </a:p>
        </p:txBody>
      </p:sp>
      <p:pic>
        <p:nvPicPr>
          <p:cNvPr id="15364" name="Picture 2" descr="http://www.fresno.k12.ca.us/divdept/sscience/PodcastImage/Jacks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396240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001000" cy="1143000"/>
          </a:xfrm>
        </p:spPr>
        <p:txBody>
          <a:bodyPr/>
          <a:lstStyle/>
          <a:p>
            <a:r>
              <a:rPr lang="en-US" dirty="0" smtClean="0"/>
              <a:t>Parties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3076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Whigs won the Presidency a few times, but the Democrats retook control of the Presidency. In the 1850s, the Democrats split on the issue of slavery. The anti-slavery Democrats and the Whigs joined together to form the new Republican Party. Since then, the Democrats and Republicans have been the two dominant political parties.</a:t>
            </a:r>
          </a:p>
        </p:txBody>
      </p:sp>
      <p:pic>
        <p:nvPicPr>
          <p:cNvPr id="16388" name="Picture 2" descr="http://5west.files.wordpress.com/2009/03/donkey-democrat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0"/>
            <a:ext cx="3810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http://www.uml.edu/wuml/podcast/media/republican_logo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9213" y="3505200"/>
            <a:ext cx="401478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Third Parties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9436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Third Parties: we have regularly had more than the two major parties, but no third party has ever one the Presidency; they can have an effect though.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Often, the ideas/views of third parties are adopted by one of the two major parties.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Third parties can also play spoiler in an election. Example: 2000-Al Gore (D) vs. George W. Bush (R) vs. Ralph Nader (Green Party). Nader took votes away from Gore and helped Bush win the election.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Problems for Third Parties: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1. Getting on the ballot.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2. Winner-take-all system.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3. Fundraising.</a:t>
            </a:r>
          </a:p>
        </p:txBody>
      </p:sp>
      <p:pic>
        <p:nvPicPr>
          <p:cNvPr id="17412" name="Picture 2" descr="http://www.boston.com/thingstodo/gotoit/nad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038600"/>
            <a:ext cx="33337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http://6.media.tumblr.com/tumblr_kqc3x4bLxy1qz4dqwo1_4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337" y="990600"/>
            <a:ext cx="2659063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smtClean="0"/>
              <a:t>OFFICIAL SAMPLE BALLOT</a:t>
            </a:r>
            <a:br>
              <a:rPr lang="en-US" sz="4000" smtClean="0"/>
            </a:br>
            <a:r>
              <a:rPr lang="en-US" sz="4000" smtClean="0"/>
              <a:t>September 19, 2008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343400" cy="50292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FOR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UNITED STATES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SENATE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(VOTE FOR ONE)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(Republican Party)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Thad Cochran.........................................(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(Democratic Party)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Erik R. Fleming......................................(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…………………………………………(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SPECIAL ELECTION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FOR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UNITED STATES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SENATE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FOR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UNEXPIRED TERM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(VOTE FOR ONE)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Ronnie Musgrove...................................(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Roger Wicker .........................................(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…………………………………………( )</a:t>
            </a:r>
          </a:p>
        </p:txBody>
      </p:sp>
      <p:sp>
        <p:nvSpPr>
          <p:cNvPr id="68614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4495800" cy="50292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FOR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UNITED STATES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HOUSE OF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REPRESENTATIVES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First Congressional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District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(VOTE FOR ONE)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(Democratic Party)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Travis W. Childers 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(Republican Party)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Greg Davis .............................................(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(Independent)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Wally Pang.............................................(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(Green)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John M. Wages, Jr..................................(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…………………………………………( )</a:t>
            </a:r>
          </a:p>
          <a:p>
            <a:pPr>
              <a:lnSpc>
                <a:spcPct val="80000"/>
              </a:lnSpc>
            </a:pPr>
            <a:endParaRPr lang="en-US" sz="1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Other Party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355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Multi-party system: many more than one party. Often, no single party wins a majority of seats so several parties join together to form a </a:t>
            </a:r>
            <a:r>
              <a:rPr lang="en-US" u="sng" dirty="0" smtClean="0"/>
              <a:t>coalition</a:t>
            </a:r>
            <a:r>
              <a:rPr lang="en-US" dirty="0" smtClean="0"/>
              <a:t> government.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One-party system: only one political party is legally allowed to exist. Citizens vote, but only have one candidate to choose.</a:t>
            </a:r>
          </a:p>
        </p:txBody>
      </p:sp>
      <p:pic>
        <p:nvPicPr>
          <p:cNvPr id="18436" name="Picture 2" descr="http://news.bbc.co.uk/media/images/38471000/jpg/_38471391_pope3x3af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http://ipa.tamu.edu/news/china_flag_large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657600"/>
            <a:ext cx="43053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4191000" cy="1143000"/>
          </a:xfrm>
        </p:spPr>
        <p:txBody>
          <a:bodyPr/>
          <a:lstStyle/>
          <a:p>
            <a:r>
              <a:rPr lang="en-US" sz="4600" smtClean="0"/>
              <a:t>Sample Ballot for </a:t>
            </a:r>
            <a:br>
              <a:rPr lang="en-US" sz="4600" smtClean="0"/>
            </a:br>
            <a:r>
              <a:rPr lang="en-US" sz="4600" smtClean="0"/>
              <a:t>UK Parliament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Voters choose a party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rather than a specific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candidate</a:t>
            </a:r>
          </a:p>
        </p:txBody>
      </p:sp>
      <p:pic>
        <p:nvPicPr>
          <p:cNvPr id="71685" name="Picture 5" descr="ballot_pap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0"/>
            <a:ext cx="4164013" cy="6619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Today’s American Political Parties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102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major difference between the two parties is how much the government should play a role in providing services and affecting the economy.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Democrats want government to provide more services 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Republicans want individuals to provide services for themselves.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Platform:</a:t>
            </a:r>
            <a:r>
              <a:rPr lang="en-US" dirty="0" smtClean="0"/>
              <a:t> the list of positions/views of a political party. Each specific position is called a </a:t>
            </a:r>
            <a:r>
              <a:rPr lang="en-US" u="sng" dirty="0" smtClean="0"/>
              <a:t>plank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9460" name="Picture 2" descr="http://dailybiz.files.wordpress.com/2008/10/istockphoto_3887591_democrat_vs_republican_on_whit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44894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785</TotalTime>
  <Words>665</Words>
  <Application>Microsoft Office PowerPoint</Application>
  <PresentationFormat>On-screen Show (4:3)</PresentationFormat>
  <Paragraphs>87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Political Parties and Politics</vt:lpstr>
      <vt:lpstr>The American Two-Party System </vt:lpstr>
      <vt:lpstr>Development of US Parties</vt:lpstr>
      <vt:lpstr>Parties continued…</vt:lpstr>
      <vt:lpstr>Third Parties</vt:lpstr>
      <vt:lpstr>OFFICIAL SAMPLE BALLOT September 19, 2008</vt:lpstr>
      <vt:lpstr>Other Party Systems</vt:lpstr>
      <vt:lpstr>Sample Ballot for  UK Parliament</vt:lpstr>
      <vt:lpstr>Today’s American Political Parties</vt:lpstr>
      <vt:lpstr>Organization of Political Parties</vt:lpstr>
      <vt:lpstr>Role of Political Parties</vt:lpstr>
      <vt:lpstr>Other Party Roles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 and Politics</dc:title>
  <dc:creator>WCPSS</dc:creator>
  <cp:lastModifiedBy>bharrington1</cp:lastModifiedBy>
  <cp:revision>55</cp:revision>
  <dcterms:created xsi:type="dcterms:W3CDTF">2011-10-31T01:32:38Z</dcterms:created>
  <dcterms:modified xsi:type="dcterms:W3CDTF">2016-11-08T14:50:46Z</dcterms:modified>
</cp:coreProperties>
</file>