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0" r:id="rId4"/>
    <p:sldId id="272" r:id="rId5"/>
    <p:sldId id="262" r:id="rId6"/>
    <p:sldId id="263" r:id="rId7"/>
    <p:sldId id="264" r:id="rId8"/>
    <p:sldId id="265" r:id="rId9"/>
    <p:sldId id="259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F1069BD-165E-48A9-A691-AE25429255FE}" type="datetimeFigureOut">
              <a:rPr lang="en-US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51B4B774-C658-4DE8-B8FD-CFBBEB15F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8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6626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84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937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173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160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1009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489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3830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7084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28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9DD8-0FCE-419D-A8AC-81FADE230461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5850-2D98-4DC3-A35E-3F06F7A0E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6AE1-0BB1-451D-9DD2-7C2CD44ECA1F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978E-1E68-47DE-992E-0129BBF6F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1710-B830-4353-A4ED-7645F9DDFAE9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BA6D-C2C6-47CB-8FB9-315A2C41B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E681-A28A-4CA9-8F9E-14C46163F7A9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B16D-1EF2-4928-82FE-14FF6125E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02C8-A088-46A4-8E69-0DDCD8B38EB9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C065-5AF5-4CAA-8591-9A66DA5DC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E89F-F6B1-414A-A134-8D18B6333C92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22DF-3F01-48E5-A158-96E310446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4752-5ABC-459D-861C-F71E365E2C47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76-679B-4C44-84AC-5FDFE5746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8B0D-6146-4552-BB59-AE0A972AFB94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93C3-5625-4D58-B84C-FC7B0D3DC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E6F-3301-4955-A031-BD9D8C41C36B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1B46-1535-496B-89FD-2CADD933D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6A5C-2A37-4C31-9081-739002C754AA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47728-4D32-450F-86C1-6969BE05E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8ADC-90DD-4C4E-90D2-09F649B5D2F5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C1664-7C60-4F91-B0AF-E46C930E8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33265E-16B5-4C4D-84DD-7642FB0C5C56}" type="datetimeFigureOut">
              <a:rPr lang="en-US"/>
              <a:pPr>
                <a:defRPr/>
              </a:pPr>
              <a:t>12/8/2016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503476-1943-4B77-BDD6-F53A8F20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mtClean="0"/>
              <a:t>How do economists study the ways people make decisions on how to use their time, money, and resources?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Making Economic Decisions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Whenever you make a decision to spend money or time, you are costing yourself the opportunity to do many other things, but you could only have done one of those trade-offs.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Opportunity Cost: A specific type of trade-off; if you list all of the trade offs for a specific decision, the </a:t>
            </a:r>
            <a:r>
              <a:rPr lang="en-US" u="sng" smtClean="0"/>
              <a:t>opportunity cost</a:t>
            </a:r>
            <a:r>
              <a:rPr lang="en-US" smtClean="0"/>
              <a:t> is trade off which you would most like to do if you had not made your decision.  It is the next best alternative to the thing you actually chose.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 Production Possibilities Model shows the opportunity cost a society faces when deciding to produce one good over another.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Economic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Responsible citizens make economic decisions everyday.  We have to make these choices because we have limited resources.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Economics is the study of how people make decisions in a world of limited resources.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Scarcity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Needs: things we must have in order to survive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Food, Water, Shelter, Clothing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Wants: things we can live without but find desirable.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Scarcity: the fact that we do not have enough resources (water, food, money, time) to satisfy everyone’s needs and wants.  Think “Musical Chairs”.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6388" name="Picture 2" descr="http://nmsu.edu/~counsel/career/images/economi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95400"/>
            <a:ext cx="39624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Goods and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038600" cy="57150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Goods: tangible objects that we use to satisfy our wants and needs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Examples of goods: pencil, candy bar, computer, car,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Durable Good: a good that can be used repeatedly, or yields benefits over a long period of time.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/>
              <a:t>   - Examples: cars, washing machine, computers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Non-durable Good: Goods that either can only be used once, or yield a benefit for less than three years.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/>
              <a:t>    - Examples: food, office supplies, cosmetics, gasoline.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Services: work that is performed for someone else.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dirty="0" smtClean="0"/>
              <a:t>Examples of Services: haircut, landscaping, babysitting, dry-cleaner,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18436" name="Picture 2" descr="http://www.thetorquereport.com/lenoc6rs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990600"/>
            <a:ext cx="5248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www.thejayztour.com/1807812147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886200"/>
            <a:ext cx="188595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http://mommag.com/blog/wp-content/uploads/2009/06/dsc0109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7050" y="3810000"/>
            <a:ext cx="35369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The Four Factors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143000"/>
            <a:ext cx="4038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smtClean="0"/>
              <a:t>The 4 resources necessary to produce goods and services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1. Natural Resources: all of the “gifts of nature” that make production possible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     EX: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2. Labor aka Human Resources: physical and mental efforts that people contribute to the production of goods and services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3. Capital/Capital Goods: tools, machinery, and goods used to make other things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4. Entrepreneurs: individuals who start new businesses, introduce new products, and improve management techniques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200" smtClean="0"/>
          </a:p>
        </p:txBody>
      </p:sp>
      <p:pic>
        <p:nvPicPr>
          <p:cNvPr id="35845" name="Picture 2" descr="http://red6747.pbworks.com/f/1212107071/intr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12395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http://students.cup.edu/ril6711/Bulldoz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6" descr="http://scienceblogs.com/startswithabang/upload/2009/05/cinco_de_mayo_unions_and_your/labor-union-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435475"/>
            <a:ext cx="242252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Economy and Economic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Economy: all of the activity in a nation that affects the production, distribution, and use of goods and services.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Economists use models (usually graphs and tables) to try to predict how things will play out in the economy.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One of the most important models is the “Production Possibilities Model/Curve”.  It shows what things can possibly be produced at a given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is easier to create models that are simplified, so let’s assume our economy is only producing two goods: iPods and Industrial Robots.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Production Possibilities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</a:t>
                      </a:r>
                      <a:r>
                        <a:rPr lang="en-US" baseline="0" dirty="0" smtClean="0"/>
                        <a:t> Robots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Production Possibilities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The Production possibilities curve is a graphical representation of the table.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on the curve represent maximum possible combinations of two goods given resources and technology.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inside the curve represent underemployment or unemployment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    - Points outside the curve are unattainable at present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we assume we have a set number of resources to produce goods, this model shows us that we are limited in the number of a certain good we can produce.  When we choose to produce more of one good, we must give up production of the other.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52400"/>
            <a:ext cx="8578850" cy="6437313"/>
          </a:xfrm>
        </p:spPr>
      </p:pic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8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62000" y="21336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200" y="2133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-1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447800" y="5715000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00200" y="601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+1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1447800" y="2362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819400" y="2362200"/>
            <a:ext cx="0" cy="2971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29"/>
          <p:cNvSpPr>
            <a:spLocks noChangeShapeType="1"/>
          </p:cNvSpPr>
          <p:nvPr/>
        </p:nvSpPr>
        <p:spPr bwMode="auto">
          <a:xfrm>
            <a:off x="1447800" y="3048000"/>
            <a:ext cx="2819400" cy="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30"/>
          <p:cNvSpPr>
            <a:spLocks noChangeShapeType="1"/>
          </p:cNvSpPr>
          <p:nvPr/>
        </p:nvSpPr>
        <p:spPr bwMode="auto">
          <a:xfrm flipH="1">
            <a:off x="4267200" y="3048000"/>
            <a:ext cx="0" cy="2209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Making Economic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Trade Offs: the alternative you face if you decide to do one thing rather than another.  You cannot do more than one activity at a time.  By deciding to do something, you are also deciding </a:t>
            </a:r>
            <a:r>
              <a:rPr lang="en-US" u="sng" smtClean="0"/>
              <a:t>not</a:t>
            </a:r>
            <a:r>
              <a:rPr lang="en-US" smtClean="0"/>
              <a:t> to do several other possible things.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You face trade-offs in deciding how to spend your time and money.  Society faces trade-offs in determining how to distribute scarce resources.</a:t>
            </a:r>
          </a:p>
        </p:txBody>
      </p:sp>
      <p:pic>
        <p:nvPicPr>
          <p:cNvPr id="28675" name="Picture 4" descr="http://www.hijosdelsol.net/movie/600x400_gallery_SC_Movie_Theater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308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http://images.smarter.com/blogs/edited%20lets%20party%20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470400"/>
            <a:ext cx="29718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http://www.hedgeco.net/hedgeducation/hedge-fund-articles/wp-content/uploads/2008/04/studying-bo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506913"/>
            <a:ext cx="31369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7516</TotalTime>
  <Words>759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Flow</vt:lpstr>
      <vt:lpstr>What is Economics?</vt:lpstr>
      <vt:lpstr>Economic Choices</vt:lpstr>
      <vt:lpstr>Goods and Services</vt:lpstr>
      <vt:lpstr>The Four Factors of Production</vt:lpstr>
      <vt:lpstr>Economy and Economic Models</vt:lpstr>
      <vt:lpstr>Production Possibilities Table</vt:lpstr>
      <vt:lpstr>Production Possibilities Curve</vt:lpstr>
      <vt:lpstr>PowerPoint Presentation</vt:lpstr>
      <vt:lpstr>Making Economic Decisions</vt:lpstr>
      <vt:lpstr>Making Economic Decisions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WCPSS</dc:creator>
  <cp:lastModifiedBy>bharrington1</cp:lastModifiedBy>
  <cp:revision>34</cp:revision>
  <dcterms:created xsi:type="dcterms:W3CDTF">2009-11-17T13:01:05Z</dcterms:created>
  <dcterms:modified xsi:type="dcterms:W3CDTF">2016-12-13T12:19:41Z</dcterms:modified>
</cp:coreProperties>
</file>