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FBC81-C1F1-3D47-B79B-E08064223490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D990-A85F-BE4A-BBB2-D6A373F3E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EAD803-93DE-1A40-8DE1-9765A58C663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7C0C8-282D-1A4B-B5CF-2F602384B97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50207-4429-E846-9192-75C60500A0B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0C35F3-C130-0648-BB98-C55EBC19D51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920638-C507-0D41-9F2A-7DA8C3A6CB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Mary Wollstonecraft was the mother of Mary Shelley – author of </a:t>
            </a:r>
            <a:r>
              <a:rPr lang="en-US" i="1" smtClean="0">
                <a:cs typeface="+mn-cs"/>
              </a:rPr>
              <a:t>Frankenstein  </a:t>
            </a:r>
            <a:r>
              <a:rPr lang="en-US" smtClean="0">
                <a:cs typeface="+mn-cs"/>
              </a:rPr>
              <a:t>She was widely read by Murray and Adams and other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Republican Mothers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i="1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766515-BFBF-7D4D-B685-4796D564EAA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9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7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32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68A2B-14DD-534A-93D1-0CAC64F6B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1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8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3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0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7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FCAB-5AB1-7847-88AA-C527E7216235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ED22-5B18-A949-8D6D-D13C176F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Effects of 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4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Loyalists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Some </a:t>
            </a:r>
            <a:r>
              <a:rPr lang="en-US" sz="2800" dirty="0"/>
              <a:t>l</a:t>
            </a:r>
            <a:r>
              <a:rPr lang="en-US" sz="2800" dirty="0" smtClean="0">
                <a:cs typeface="+mn-cs"/>
              </a:rPr>
              <a:t>eft </a:t>
            </a:r>
            <a:r>
              <a:rPr lang="en-US" sz="2800" dirty="0" smtClean="0">
                <a:cs typeface="+mn-cs"/>
              </a:rPr>
              <a:t>for Britain, </a:t>
            </a:r>
            <a:r>
              <a:rPr lang="en-US" sz="2800" dirty="0" smtClean="0">
                <a:cs typeface="+mn-cs"/>
              </a:rPr>
              <a:t>Canada, </a:t>
            </a:r>
            <a:r>
              <a:rPr lang="en-US" sz="2800" dirty="0" smtClean="0">
                <a:cs typeface="+mn-cs"/>
              </a:rPr>
              <a:t>or New York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Kept Silent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Treaty said would be compensated for property losses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2800" dirty="0" smtClean="0">
              <a:cs typeface="+mn-cs"/>
            </a:endParaRPr>
          </a:p>
        </p:txBody>
      </p:sp>
      <p:pic>
        <p:nvPicPr>
          <p:cNvPr id="56326" name="Picture 5" descr="u08_1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43525" y="1600200"/>
            <a:ext cx="2646363" cy="4525963"/>
          </a:xfrm>
        </p:spPr>
      </p:pic>
    </p:spTree>
    <p:extLst>
      <p:ext uri="{BB962C8B-B14F-4D97-AF65-F5344CB8AC3E}">
        <p14:creationId xmlns:p14="http://schemas.microsoft.com/office/powerpoint/2010/main" val="100535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African Americans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War conditions contradict ideals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Restrictions on African Americans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Opposition to slavery grew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Gradual abolition in north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US could not finance immediate abolition in South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Great as the evil is, a dismemberment of the union would be worse.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 J. Madison, 1787</a:t>
            </a:r>
          </a:p>
        </p:txBody>
      </p:sp>
    </p:spTree>
    <p:extLst>
      <p:ext uri="{BB962C8B-B14F-4D97-AF65-F5344CB8AC3E}">
        <p14:creationId xmlns:p14="http://schemas.microsoft.com/office/powerpoint/2010/main" val="30883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Native Americans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Revolution and implicit promise equal opportunity = territorial expansion.  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Threat </a:t>
            </a:r>
            <a:r>
              <a:rPr lang="en-US" dirty="0" smtClean="0">
                <a:cs typeface="+mn-cs"/>
              </a:rPr>
              <a:t>to </a:t>
            </a:r>
            <a:r>
              <a:rPr lang="en-US" dirty="0" smtClean="0">
                <a:cs typeface="+mn-cs"/>
              </a:rPr>
              <a:t>Nat</a:t>
            </a:r>
            <a:r>
              <a:rPr lang="en-US" dirty="0" smtClean="0"/>
              <a:t>ive Americans 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Dangers from diseases, farming practices and alcohol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Northwest </a:t>
            </a:r>
            <a:r>
              <a:rPr lang="en-US" dirty="0" smtClean="0">
                <a:cs typeface="+mn-cs"/>
              </a:rPr>
              <a:t>Ordinance meant Iroquois, Delaware, Shawnee gave in; others resisted.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Spain allied with Creeks</a:t>
            </a:r>
          </a:p>
        </p:txBody>
      </p:sp>
    </p:spTree>
    <p:extLst>
      <p:ext uri="{BB962C8B-B14F-4D97-AF65-F5344CB8AC3E}">
        <p14:creationId xmlns:p14="http://schemas.microsoft.com/office/powerpoint/2010/main" val="223189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Women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No rights gained from revolution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Women considered naturally dependent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War effort boosted women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confidence</a:t>
            </a:r>
          </a:p>
          <a:p>
            <a:pPr lvl="1" eaLnBrk="1" hangingPunct="1">
              <a:defRPr/>
            </a:pPr>
            <a:r>
              <a:rPr lang="en-US" smtClean="0"/>
              <a:t>Laundering, nursing, cooking</a:t>
            </a:r>
          </a:p>
          <a:p>
            <a:pPr lvl="1" eaLnBrk="1" hangingPunct="1">
              <a:defRPr/>
            </a:pPr>
            <a:r>
              <a:rPr lang="en-US" smtClean="0"/>
              <a:t>Some disguised as men</a:t>
            </a:r>
          </a:p>
          <a:p>
            <a:pPr lvl="1" eaLnBrk="1" hangingPunct="1">
              <a:defRPr/>
            </a:pPr>
            <a:r>
              <a:rPr lang="en-US" smtClean="0"/>
              <a:t>Managed homes, farms, businesses</a:t>
            </a:r>
          </a:p>
        </p:txBody>
      </p:sp>
    </p:spTree>
    <p:extLst>
      <p:ext uri="{BB962C8B-B14F-4D97-AF65-F5344CB8AC3E}">
        <p14:creationId xmlns:p14="http://schemas.microsoft.com/office/powerpoint/2010/main" val="97684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72707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n-cs"/>
              </a:rPr>
              <a:t>Abigail Adams</a:t>
            </a:r>
          </a:p>
          <a:p>
            <a:pPr lvl="1" eaLnBrk="1" hangingPunct="1">
              <a:defRPr/>
            </a:pP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Remember the ladies</a:t>
            </a:r>
            <a:r>
              <a:rPr lang="ja-JP" altLang="en-US" sz="2400" smtClean="0">
                <a:latin typeface="Arial"/>
              </a:rPr>
              <a:t>”</a:t>
            </a:r>
            <a:endParaRPr lang="en-US" sz="2400" smtClean="0"/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Judith Sargent Murray</a:t>
            </a:r>
          </a:p>
          <a:p>
            <a:pPr lvl="1" eaLnBrk="1" hangingPunct="1">
              <a:defRPr/>
            </a:pPr>
            <a:r>
              <a:rPr lang="ja-JP" altLang="en-US" sz="2400" smtClean="0">
                <a:latin typeface="Arial"/>
              </a:rPr>
              <a:t>“</a:t>
            </a:r>
            <a:r>
              <a:rPr lang="en-US" sz="2400" smtClean="0"/>
              <a:t>On the Equality of the Sexes</a:t>
            </a:r>
            <a:r>
              <a:rPr lang="ja-JP" altLang="en-US" sz="2400" smtClean="0">
                <a:latin typeface="Arial"/>
              </a:rPr>
              <a:t>”</a:t>
            </a:r>
            <a:endParaRPr lang="en-US" sz="2400" smtClean="0"/>
          </a:p>
          <a:p>
            <a:pPr eaLnBrk="1" hangingPunct="1">
              <a:defRPr/>
            </a:pPr>
            <a:r>
              <a:rPr lang="en-US" sz="2800" smtClean="0">
                <a:cs typeface="+mn-cs"/>
              </a:rPr>
              <a:t>Mary Wollstonecraft (European)</a:t>
            </a:r>
          </a:p>
          <a:p>
            <a:pPr lvl="1" eaLnBrk="1" hangingPunct="1">
              <a:defRPr/>
            </a:pPr>
            <a:r>
              <a:rPr lang="en-US" sz="2400" i="1" smtClean="0"/>
              <a:t>A Vindication of the Rights of Women</a:t>
            </a:r>
          </a:p>
        </p:txBody>
      </p:sp>
      <p:pic>
        <p:nvPicPr>
          <p:cNvPr id="72708" name="Picture 7" descr="Murray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600200"/>
            <a:ext cx="1660525" cy="2185988"/>
          </a:xfrm>
        </p:spPr>
      </p:pic>
      <p:pic>
        <p:nvPicPr>
          <p:cNvPr id="72709" name="Picture 8" descr="wollstonecraft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7888" y="4270375"/>
            <a:ext cx="1419225" cy="1524000"/>
          </a:xfrm>
        </p:spPr>
      </p:pic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867400" y="381000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Abigail Adams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638800" y="5791200"/>
            <a:ext cx="220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Mary Wollstonecraft</a:t>
            </a:r>
          </a:p>
        </p:txBody>
      </p:sp>
    </p:spTree>
    <p:extLst>
      <p:ext uri="{BB962C8B-B14F-4D97-AF65-F5344CB8AC3E}">
        <p14:creationId xmlns:p14="http://schemas.microsoft.com/office/powerpoint/2010/main" val="4422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Republican Motherhood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Educating women in values of liberty and independence in order to strengthen virtue in new nation.  Women will raise Republican sons.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Plato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</a:t>
            </a:r>
            <a:r>
              <a:rPr lang="en-US" i="1" smtClean="0">
                <a:cs typeface="+mn-cs"/>
              </a:rPr>
              <a:t>Republic</a:t>
            </a:r>
          </a:p>
        </p:txBody>
      </p:sp>
    </p:spTree>
    <p:extLst>
      <p:ext uri="{BB962C8B-B14F-4D97-AF65-F5344CB8AC3E}">
        <p14:creationId xmlns:p14="http://schemas.microsoft.com/office/powerpoint/2010/main" val="49756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239</Words>
  <Application>Microsoft Macintosh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Effects of the American Revolution</vt:lpstr>
      <vt:lpstr>Loyalists</vt:lpstr>
      <vt:lpstr>African Americans</vt:lpstr>
      <vt:lpstr>Native Americans</vt:lpstr>
      <vt:lpstr>Women</vt:lpstr>
      <vt:lpstr>PowerPoint Presentation</vt:lpstr>
      <vt:lpstr>Republican Motherhood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the American Revolution</dc:title>
  <dc:creator>Lauren James</dc:creator>
  <cp:lastModifiedBy>Lauren James</cp:lastModifiedBy>
  <cp:revision>1</cp:revision>
  <dcterms:created xsi:type="dcterms:W3CDTF">2014-03-13T16:34:00Z</dcterms:created>
  <dcterms:modified xsi:type="dcterms:W3CDTF">2014-03-13T21:53:10Z</dcterms:modified>
</cp:coreProperties>
</file>