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4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2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8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2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4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8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0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8BA1-5038-C146-8083-4BF49311704E}" type="datetimeFigureOut">
              <a:rPr lang="en-US" smtClean="0"/>
              <a:pPr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D7B5-EDED-DA4B-855F-247BE1005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03" y="1524000"/>
            <a:ext cx="7721600" cy="1914144"/>
          </a:xfrm>
        </p:spPr>
        <p:txBody>
          <a:bodyPr/>
          <a:lstStyle/>
          <a:p>
            <a:r>
              <a:rPr lang="en-US" dirty="0" smtClean="0"/>
              <a:t>Constitutional Scavenger Hunt!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it talk about the State of the Union?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2, Section 3.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it talk about the government having a debt?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4, section 6.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it talk about presidential veto?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1, section 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are the powers of congress?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1, section 8.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is the privilege of the “Write of Habeas Corpus”?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1, Section 9, Paragraph 2.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is the “Ratification” Process?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it say the President is commander and chief?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2, Section 2, Paragraph 1.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it talk about “Original Jurisdiction?”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3, Section 2, Paragraphs 1 and 2.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it say congress will have the right to collect taxes?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1, Section 8, Paragraph 1.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it say what crimes the president can be impeached for?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2, Section 4.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 “full faith and credit” clause? (All states must honor each other).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4, Section 1.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it talk about the House of Representatives?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1, section 1.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220</Words>
  <Application>Microsoft Macintosh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Constitutional Scavenger Hunt!</vt:lpstr>
      <vt:lpstr>Where is the privilege of the “Write of Habeas Corpus”?</vt:lpstr>
      <vt:lpstr>Where is the “Ratification” Process? </vt:lpstr>
      <vt:lpstr>Where does it say the President is commander and chief? </vt:lpstr>
      <vt:lpstr>Where does it talk about “Original Jurisdiction?” </vt:lpstr>
      <vt:lpstr>Where does it say congress will have the right to collect taxes?</vt:lpstr>
      <vt:lpstr>Where does it say what crimes the president can be impeached for?</vt:lpstr>
      <vt:lpstr>Where is the “full faith and credit” clause? (All states must honor each other).</vt:lpstr>
      <vt:lpstr>Where does it talk about the House of Representatives?</vt:lpstr>
      <vt:lpstr>Where does it talk about the State of the Union?</vt:lpstr>
      <vt:lpstr>Where does it talk about the government having a debt?</vt:lpstr>
      <vt:lpstr>Where does it talk about presidential veto?</vt:lpstr>
      <vt:lpstr>Where are the powers of congress?</vt:lpstr>
    </vt:vector>
  </TitlesOfParts>
  <Company>North Carolina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Scavenger Hunt!</dc:title>
  <dc:creator>Jessica Taylor</dc:creator>
  <cp:lastModifiedBy>Lauren James</cp:lastModifiedBy>
  <cp:revision>5</cp:revision>
  <dcterms:created xsi:type="dcterms:W3CDTF">2012-02-15T12:57:13Z</dcterms:created>
  <dcterms:modified xsi:type="dcterms:W3CDTF">2013-10-02T11:03:51Z</dcterms:modified>
</cp:coreProperties>
</file>